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4" r:id="rId2"/>
    <p:sldId id="320" r:id="rId3"/>
    <p:sldId id="313" r:id="rId4"/>
    <p:sldId id="309" r:id="rId5"/>
    <p:sldId id="314" r:id="rId6"/>
    <p:sldId id="319" r:id="rId7"/>
    <p:sldId id="312" r:id="rId8"/>
    <p:sldId id="318" r:id="rId9"/>
    <p:sldId id="31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31C"/>
    <a:srgbClr val="EC8058"/>
    <a:srgbClr val="00C614"/>
    <a:srgbClr val="373737"/>
    <a:srgbClr val="870486"/>
    <a:srgbClr val="F15941"/>
    <a:srgbClr val="8B0C55"/>
    <a:srgbClr val="FA3C0D"/>
    <a:srgbClr val="B23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69157" autoAdjust="0"/>
  </p:normalViewPr>
  <p:slideViewPr>
    <p:cSldViewPr snapToGrid="0" snapToObjects="1">
      <p:cViewPr varScale="1">
        <p:scale>
          <a:sx n="81" d="100"/>
          <a:sy n="81" d="100"/>
        </p:scale>
        <p:origin x="25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7ED6-F826-4447-A4E4-62FC9CE25644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BB83D-432A-5146-B9B0-8E2AE0691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“institutionalization,”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routinization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or “incorporation.”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defined it as: the continued use of program components and activities for the continued achievement of a desirable program and population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“institutionalization,”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routinization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or “incorporation.”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defined it as: the continued use of program components and activities for the continued achievement of a desirable program and population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100 articles</a:t>
            </a:r>
            <a:r>
              <a:rPr lang="en-US" baseline="0" dirty="0" smtClean="0"/>
              <a:t> &amp; </a:t>
            </a:r>
            <a:r>
              <a:rPr lang="en-US" dirty="0" smtClean="0"/>
              <a:t>documents</a:t>
            </a:r>
            <a:r>
              <a:rPr lang="en-US" baseline="0" dirty="0" smtClean="0"/>
              <a:t> reviewed included topics within all different school content areas: substance abuse, violence, mental health, teen pregnancy, asthma, oral health, PA, school connectedness and engagement, sleep, depression, nutrition, sexual behaviors, CSH</a:t>
            </a:r>
          </a:p>
          <a:p>
            <a:r>
              <a:rPr lang="en-US" baseline="0" dirty="0" smtClean="0"/>
              <a:t>Documents from reliable organizations- ACS, CDC ASCD,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key components.</a:t>
            </a:r>
          </a:p>
          <a:p>
            <a:r>
              <a:rPr lang="en-US" dirty="0" smtClean="0"/>
              <a:t>Do as a jigsaw around room. They go to station and read one pager and come up with a PA and then report</a:t>
            </a:r>
            <a:r>
              <a:rPr lang="en-US" baseline="0" dirty="0" smtClean="0"/>
              <a:t> out 2 main ideas.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key components.</a:t>
            </a:r>
          </a:p>
          <a:p>
            <a:r>
              <a:rPr lang="en-US" dirty="0" smtClean="0"/>
              <a:t>Do as a jigsaw around room. They go to station and read one pager and come up with a PA and then report</a:t>
            </a:r>
            <a:r>
              <a:rPr lang="en-US" baseline="0" dirty="0" smtClean="0"/>
              <a:t> out 2 main ideas.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B83D-432A-5146-B9B0-8E2AE0691C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9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F4AB-E2D0-CB4B-B2A5-533B6E4BCD6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EC9E-5B22-344A-97D7-FC210E1C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v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9144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03" y="-81294"/>
            <a:ext cx="864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Creating Lasting School Health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1218" y="5996548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3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pic>
        <p:nvPicPr>
          <p:cNvPr id="14" name="Picture 13" descr="twitter-bird-dark-bgs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34601"/>
            <a:ext cx="347133" cy="2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1778000"/>
            <a:ext cx="9144000" cy="50800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-1"/>
            <a:ext cx="9144000" cy="1778001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53647" y="3412292"/>
            <a:ext cx="495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Jess Lawrence</a:t>
            </a: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Jess@cairnguidance.com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www.cairnguidance.com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545" y="4810367"/>
            <a:ext cx="3836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@</a:t>
            </a:r>
            <a:r>
              <a:rPr lang="en-US" sz="3000" dirty="0" err="1" smtClean="0">
                <a:solidFill>
                  <a:srgbClr val="FFFFFF"/>
                </a:solidFill>
              </a:rPr>
              <a:t>cairnguidance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19" name="Picture 18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98" y="5421535"/>
            <a:ext cx="409874" cy="334047"/>
          </a:xfrm>
          <a:prstGeom prst="rect">
            <a:avLst/>
          </a:prstGeom>
        </p:spPr>
      </p:pic>
      <p:pic>
        <p:nvPicPr>
          <p:cNvPr id="11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6315358" y="-180165"/>
            <a:ext cx="2433049" cy="2432991"/>
          </a:xfrm>
          <a:prstGeom prst="rect">
            <a:avLst/>
          </a:prstGeom>
        </p:spPr>
      </p:pic>
      <p:pic>
        <p:nvPicPr>
          <p:cNvPr id="2" name="Picture 1" descr="20090828_jess_bogli_098-ro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5" y="2012041"/>
            <a:ext cx="3479709" cy="44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536784" y="3418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Turtle, Owl, Monkey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630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Go to the animal station that best resonates with you when you think of implementing SEW initiatives!</a:t>
            </a:r>
            <a:endParaRPr lang="en-US" sz="5000" dirty="0"/>
          </a:p>
        </p:txBody>
      </p:sp>
      <p:pic>
        <p:nvPicPr>
          <p:cNvPr id="11" name="Picture 10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74913"/>
            <a:ext cx="347133" cy="282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57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Sustainability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630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When you hear the word </a:t>
            </a:r>
            <a:r>
              <a:rPr lang="en-US" sz="5000" b="1" dirty="0" smtClean="0"/>
              <a:t>sustainability</a:t>
            </a:r>
            <a:r>
              <a:rPr lang="en-US" sz="5000" dirty="0" smtClean="0"/>
              <a:t>, </a:t>
            </a:r>
          </a:p>
          <a:p>
            <a:pPr marL="0" indent="0" algn="ctr">
              <a:buNone/>
            </a:pPr>
            <a:r>
              <a:rPr lang="en-US" sz="5000" dirty="0" smtClean="0"/>
              <a:t>what words, images, thoughts come to mind?</a:t>
            </a:r>
            <a:endParaRPr lang="en-US" sz="5000" dirty="0"/>
          </a:p>
        </p:txBody>
      </p:sp>
      <p:pic>
        <p:nvPicPr>
          <p:cNvPr id="11" name="Picture 10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74913"/>
            <a:ext cx="347133" cy="282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42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Research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41292"/>
            <a:ext cx="8229600" cy="4525963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4000" dirty="0" smtClean="0"/>
              <a:t>Project Background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4000" dirty="0" smtClean="0"/>
              <a:t>Literature search within peer-reviewed journals, interviews, surveys, focus groups and internal documents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4000" dirty="0" smtClean="0"/>
              <a:t>Components </a:t>
            </a:r>
            <a:r>
              <a:rPr lang="en-US" sz="4000" smtClean="0"/>
              <a:t>(10 </a:t>
            </a:r>
            <a:r>
              <a:rPr lang="en-US" sz="4000" dirty="0" smtClean="0"/>
              <a:t>of them!)</a:t>
            </a:r>
          </a:p>
          <a:p>
            <a:endParaRPr lang="en-US" dirty="0"/>
          </a:p>
        </p:txBody>
      </p:sp>
      <p:pic>
        <p:nvPicPr>
          <p:cNvPr id="11" name="Picture 10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34601"/>
            <a:ext cx="347133" cy="282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Components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999" y="1660669"/>
            <a:ext cx="4078264" cy="418133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Readiness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Strategic Planning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Environmental Support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Resource Stability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Organizational Capacity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Program Evaluation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393315" y="1623579"/>
            <a:ext cx="4750686" cy="3880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/>
              <a:t>Program Adaptation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/>
              <a:t>Partnership and Community Engagement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/>
              <a:t>Communication &amp; Messaging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/>
              <a:t>Alignment to Educational Accountability Measures</a:t>
            </a:r>
          </a:p>
        </p:txBody>
      </p:sp>
      <p:pic>
        <p:nvPicPr>
          <p:cNvPr id="12" name="Picture 11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54757"/>
            <a:ext cx="347133" cy="282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3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From Statewide Implementation to School-wide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999" y="2184725"/>
            <a:ext cx="8621782" cy="156424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500" dirty="0" smtClean="0"/>
              <a:t>Humana Vitality- SWARM (Students With Active Role Models)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35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500" dirty="0" err="1" smtClean="0"/>
              <a:t>Zumba</a:t>
            </a:r>
            <a:r>
              <a:rPr lang="en-US" sz="3500" dirty="0" smtClean="0"/>
              <a:t>- </a:t>
            </a:r>
            <a:r>
              <a:rPr lang="en-US" sz="3500" dirty="0" err="1" smtClean="0"/>
              <a:t>MacBrayer</a:t>
            </a:r>
            <a:r>
              <a:rPr lang="en-US" sz="3500" dirty="0" smtClean="0"/>
              <a:t> Elementary School, Morehead KY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witter-bird-dark-bg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375693"/>
            <a:ext cx="347133" cy="282913"/>
          </a:xfrm>
          <a:prstGeom prst="rect">
            <a:avLst/>
          </a:prstGeom>
        </p:spPr>
      </p:pic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45715" y="59435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52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Stairwell Speech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0668"/>
            <a:ext cx="8229600" cy="4525963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600" dirty="0" smtClean="0"/>
              <a:t>Pick an audience (person or organization)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600" dirty="0" smtClean="0"/>
              <a:t>What about sustainable school employee wellness programs do you want to communicate?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600" dirty="0" smtClean="0"/>
              <a:t>Write down your top 3 talking points</a:t>
            </a:r>
          </a:p>
        </p:txBody>
      </p:sp>
      <p:pic>
        <p:nvPicPr>
          <p:cNvPr id="11" name="Picture 10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34601"/>
            <a:ext cx="347133" cy="282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03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Stairwell Speech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03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/>
              <a:t>Step 1: Get up and Talk!</a:t>
            </a:r>
          </a:p>
          <a:p>
            <a:pPr marL="0" indent="0" algn="ctr">
              <a:buNone/>
            </a:pPr>
            <a:endParaRPr lang="en-US" sz="4500" dirty="0"/>
          </a:p>
          <a:p>
            <a:pPr marL="0" indent="0" algn="ctr">
              <a:buNone/>
            </a:pPr>
            <a:r>
              <a:rPr lang="en-US" sz="4500" dirty="0" smtClean="0"/>
              <a:t>Step 2: Pair up and Advocate!</a:t>
            </a:r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r>
              <a:rPr lang="en-US" sz="4500" dirty="0" smtClean="0"/>
              <a:t>Step 3: Sit down &amp; Capture it!</a:t>
            </a:r>
          </a:p>
        </p:txBody>
      </p:sp>
      <p:pic>
        <p:nvPicPr>
          <p:cNvPr id="11" name="Picture 10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34601"/>
            <a:ext cx="347133" cy="2829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75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0" cy="1583267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40000" dist="23000" dir="5400000" rotWithShape="0">
              <a:srgbClr val="373737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rial"/>
              </a:rPr>
              <a:t>Questions?</a:t>
            </a:r>
            <a:endParaRPr lang="en-US" dirty="0"/>
          </a:p>
        </p:txBody>
      </p:sp>
      <p:pic>
        <p:nvPicPr>
          <p:cNvPr id="10" name="Picture 9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131" y="6343550"/>
            <a:ext cx="347133" cy="2829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5842000"/>
            <a:ext cx="91440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218" y="6057016"/>
            <a:ext cx="311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Jess Lawrence</a:t>
            </a:r>
          </a:p>
          <a:p>
            <a:r>
              <a:rPr lang="en-US" sz="2000" dirty="0" err="1" smtClean="0"/>
              <a:t>www.cairnguidance.com</a:t>
            </a:r>
            <a:endParaRPr lang="en-US" sz="2000" dirty="0"/>
          </a:p>
        </p:txBody>
      </p:sp>
      <p:pic>
        <p:nvPicPr>
          <p:cNvPr id="17" name="Picture Placeholder 11" descr="cairn_4c_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r="483"/>
          <a:stretch/>
        </p:blipFill>
        <p:spPr>
          <a:xfrm>
            <a:off x="7155166" y="5503762"/>
            <a:ext cx="1679615" cy="1679575"/>
          </a:xfrm>
          <a:prstGeom prst="rect">
            <a:avLst/>
          </a:prstGeom>
        </p:spPr>
      </p:pic>
      <p:pic>
        <p:nvPicPr>
          <p:cNvPr id="6" name="Picture 5" descr="free-vector-question-mark-icon-clip-art_104760_Question_Mark_Icon_clip_art_h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00" y="2070449"/>
            <a:ext cx="2311879" cy="3433313"/>
          </a:xfrm>
          <a:prstGeom prst="rect">
            <a:avLst/>
          </a:prstGeom>
        </p:spPr>
      </p:pic>
      <p:pic>
        <p:nvPicPr>
          <p:cNvPr id="18" name="Picture 17" descr="twitter-bird-dark-bg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82" y="6274913"/>
            <a:ext cx="347133" cy="282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3315" y="5791175"/>
            <a:ext cx="264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cairnguidance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 err="1" smtClean="0"/>
              <a:t>OregonSEW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266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452</Words>
  <Application>Microsoft Office PowerPoint</Application>
  <PresentationFormat>On-screen Show (4:3)</PresentationFormat>
  <Paragraphs>110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Turtle, Owl, Monkey</vt:lpstr>
      <vt:lpstr>Sustainability</vt:lpstr>
      <vt:lpstr>Research</vt:lpstr>
      <vt:lpstr>Components</vt:lpstr>
      <vt:lpstr>From Statewide Implementation to School-wide</vt:lpstr>
      <vt:lpstr>Stairwell Speech</vt:lpstr>
      <vt:lpstr>Stairwell Speech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Lawrence</dc:creator>
  <cp:lastModifiedBy>Maureen Caldwell</cp:lastModifiedBy>
  <cp:revision>165</cp:revision>
  <dcterms:created xsi:type="dcterms:W3CDTF">2014-06-19T22:49:46Z</dcterms:created>
  <dcterms:modified xsi:type="dcterms:W3CDTF">2016-04-04T19:45:49Z</dcterms:modified>
</cp:coreProperties>
</file>